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1" r:id="rId5"/>
    <p:sldId id="264" r:id="rId6"/>
    <p:sldId id="262" r:id="rId7"/>
    <p:sldId id="270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Михаил\Downloads\depositphotos_1962180-stock-illustration-floral-print-canva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051720" y="540388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детский сад  №9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Малахитовая шкатулка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148478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Номинация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«Лучший творческий проект 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дошкольника-2018»</a:t>
            </a:r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2924944"/>
            <a:ext cx="32342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«</a:t>
            </a:r>
            <a:r>
              <a:rPr lang="ru-RU" sz="4000" i="1" dirty="0" err="1" smtClean="0">
                <a:solidFill>
                  <a:srgbClr val="7030A0"/>
                </a:solidFill>
              </a:rPr>
              <a:t>Берегиня</a:t>
            </a:r>
            <a:r>
              <a:rPr lang="ru-RU" sz="4000" i="1" dirty="0" smtClean="0">
                <a:solidFill>
                  <a:srgbClr val="7030A0"/>
                </a:solidFill>
              </a:rPr>
              <a:t>»</a:t>
            </a:r>
            <a:endParaRPr lang="ru-RU" sz="40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4077072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Автор проекта: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Фролова Катя  6 лет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Руководитель проекта: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Ржевская Светлана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Александровна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C:\Users\Михаил\Desktop\20180313_201550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0800000">
            <a:off x="0" y="3789040"/>
            <a:ext cx="435597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ихаил\Downloads\hello_html_m4bd5b1d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14" y="1196752"/>
            <a:ext cx="8575733" cy="5363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332656"/>
            <a:ext cx="399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Технологическая карта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-307712"/>
            <a:ext cx="82809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Конечный результат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Узнала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историю куклы, для чего люди изготавливали такие игрушки,   какую роль они играли в жизни наших предков.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Научилась изготавливать куклы  своими руками.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Узнала, во что и как играли бабушки и прабабушки и убедились в том, что играть с куклами, изготовленными своими руками  очень интересно.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7030A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Итог: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Куклы наших предков ничуть не хуже наших современных игрушек, играя в них, наши бабушки выросли хорошими, добрыми и трудолюбивыми людьми.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-995271"/>
            <a:ext cx="8640960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А.К Бондаренко «Дидактические игры в детском саду»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Р.Кашапов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«Практическая психология для родителей или педагогическое взаимодействие». М. «АСТ-ПРЕССКНИГА» 2003г.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С.В. Титов «Добро пожаловать, игра!» «Сфера» М. 2004г.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Артамонова Е.В. «Куклы». – М.: Изд-во ЭКСМО – Пресс, Изд-во ЭКСМО – МАРКЕТ, 2000г.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Гибсон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Р. С. «Наши руки не для скуки» - поделки (папье-маше, бумажные цветы). Перевод с английского Л.Я.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Гальперштена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– М.: Изд-во РОСМЕН, 1997г.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Грей И. Мягкие игрушки, куклы и марионетки. – М.: Просвещение, 1979г.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Энциклопедия в 2 т. Т. 2 «Подари себе праздник». – М.: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Сталкер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1997г.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Князева Е. И «Мир кукол», Санкт-Петербург 2002г.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Ковычева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Е.В. «Кукла в диалоге культур», Ижевск 2003г.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«Российский этнографический музей детям» «Детство- пресс» Санкт-Петербург 2001г.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«Приобщение детей к истокам русской народной культуры» «Детство- пресс»  Санкт-Петербург 2006г.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588963" algn="l"/>
              </a:tabLst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Л.А. Лялина «Народные игры в детском саду»  творческий центр «Сфера» М. 2008г.</a:t>
            </a:r>
            <a:endPara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268760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Формировать интерес к истории и культуре русского народа через образ традиционной русской куклы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76672"/>
            <a:ext cx="433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Цель проекта: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" name="Picture 2" descr="C:\Users\Михаил\Downloads\109184671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17363">
            <a:off x="827584" y="3212976"/>
            <a:ext cx="2281436" cy="2762672"/>
          </a:xfrm>
          <a:prstGeom prst="rect">
            <a:avLst/>
          </a:prstGeom>
          <a:noFill/>
        </p:spPr>
      </p:pic>
      <p:pic>
        <p:nvPicPr>
          <p:cNvPr id="11" name="Picture 2" descr="C:\Users\Михаил\Downloads\ad6a48b23686e06acd7e34c6afnc-kukly-i-igrushki-narodnaya-kukla-obereg-kubyshka-travnit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341">
            <a:off x="4528162" y="3167143"/>
            <a:ext cx="3851920" cy="3120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7704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</a:rPr>
              <a:t>Познакомиться  с историей тряпичных кукол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</a:rPr>
              <a:t>Ознакомиться с разными видами кукол;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</a:rPr>
              <a:t>Изучить и применить на практике технологии изготовления различных видов тряпичных кукол (закрутка, скрутка)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</a:rPr>
              <a:t>  Изготовить своими руками куклу «Колокольчик</a:t>
            </a:r>
            <a:r>
              <a:rPr lang="ru-RU" sz="2400" b="1" i="1" dirty="0" smtClean="0">
                <a:solidFill>
                  <a:srgbClr val="002060"/>
                </a:solidFill>
              </a:rPr>
              <a:t>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0"/>
            <a:ext cx="3605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Задачи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Михаил\Downloads\1163185-kuwada-500x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1594">
            <a:off x="5772269" y="3984961"/>
            <a:ext cx="2487853" cy="2419747"/>
          </a:xfrm>
          <a:prstGeom prst="rect">
            <a:avLst/>
          </a:prstGeom>
          <a:noFill/>
        </p:spPr>
      </p:pic>
      <p:pic>
        <p:nvPicPr>
          <p:cNvPr id="6" name="Рисунок 5" descr="C:\Users\Михаил\Desktop\20180313_201550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10800000">
            <a:off x="467544" y="4149080"/>
            <a:ext cx="352839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27784" y="141277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2068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В глубокой древности у кукол было другое предназначение, она была человеку защитой от болезней, несчастий, злых духов. </a:t>
            </a:r>
          </a:p>
          <a:p>
            <a:endParaRPr lang="ru-RU" sz="2400" dirty="0" smtClean="0">
              <a:solidFill>
                <a:srgbClr val="7030A0"/>
              </a:solidFill>
            </a:endParaRPr>
          </a:p>
        </p:txBody>
      </p:sp>
      <p:pic>
        <p:nvPicPr>
          <p:cNvPr id="13" name="Рисунок 12" descr="C:\Users\Михаил\Desktop\мое\20150706_092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40207">
            <a:off x="367810" y="2680680"/>
            <a:ext cx="2711497" cy="20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Михаил\Desktop\мое\20150706_0934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86573">
            <a:off x="5934423" y="2497134"/>
            <a:ext cx="3017340" cy="239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Михаил\Desktop\мое\20150706_0931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36325" y="3380499"/>
            <a:ext cx="2637692" cy="24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32110" cy="7029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908721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Традиционно у такой куклы лицо не рисовали, они были безликими. По народным поверьям кукла с лицом как бы приобретала душу и могла повредить человеку.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В наряде куклы всегда присутствовал красный цвет –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цвет</a:t>
            </a:r>
            <a:r>
              <a:rPr lang="ru-RU" sz="2400" b="1" i="1" dirty="0" smtClean="0">
                <a:solidFill>
                  <a:srgbClr val="C00000"/>
                </a:solidFill>
              </a:rPr>
              <a:t> защиты.</a:t>
            </a:r>
          </a:p>
          <a:p>
            <a:endParaRPr lang="ru-RU" dirty="0"/>
          </a:p>
        </p:txBody>
      </p:sp>
      <p:pic>
        <p:nvPicPr>
          <p:cNvPr id="20482" name="Picture 2" descr="C:\Users\Михаил\Downloads\kukly-obere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12976"/>
            <a:ext cx="5826224" cy="2682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Традиционно такие куклы делятся на три группы: 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3" y="148478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Игровые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126876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</a:rPr>
              <a:t>Обрядовы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1268760"/>
            <a:ext cx="17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Обереги</a:t>
            </a:r>
            <a:r>
              <a:rPr lang="ru-RU" sz="3200" dirty="0" smtClean="0">
                <a:solidFill>
                  <a:srgbClr val="7030A0"/>
                </a:solidFill>
              </a:rPr>
              <a:t>.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Picture 2" descr="C:\Users\Михаил\Downloads\74dbdf34b0e09d6709881a1496efd9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08829">
            <a:off x="6026049" y="1949046"/>
            <a:ext cx="1728192" cy="1584176"/>
          </a:xfrm>
          <a:prstGeom prst="rect">
            <a:avLst/>
          </a:prstGeom>
          <a:noFill/>
        </p:spPr>
      </p:pic>
      <p:pic>
        <p:nvPicPr>
          <p:cNvPr id="19460" name="Picture 4" descr="C:\Users\Михаил\Downloads\7e87a41d17c683d697000ab51092d8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1602178" cy="2136237"/>
          </a:xfrm>
          <a:prstGeom prst="rect">
            <a:avLst/>
          </a:prstGeom>
          <a:noFill/>
        </p:spPr>
      </p:pic>
      <p:pic>
        <p:nvPicPr>
          <p:cNvPr id="19461" name="Picture 5" descr="C:\Users\Михаил\Downloads\image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140968"/>
            <a:ext cx="1851670" cy="1440160"/>
          </a:xfrm>
          <a:prstGeom prst="rect">
            <a:avLst/>
          </a:prstGeom>
          <a:noFill/>
        </p:spPr>
      </p:pic>
      <p:pic>
        <p:nvPicPr>
          <p:cNvPr id="17" name="Picture 2" descr="C:\Users\Михаил\Downloads\f_21685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1725">
            <a:off x="2778399" y="2143206"/>
            <a:ext cx="2206354" cy="2160240"/>
          </a:xfrm>
          <a:prstGeom prst="rect">
            <a:avLst/>
          </a:prstGeom>
          <a:noFill/>
        </p:spPr>
      </p:pic>
      <p:pic>
        <p:nvPicPr>
          <p:cNvPr id="19462" name="Picture 6" descr="C:\Users\Михаил\Downloads\1c54ac213f47ae14dafaa463af15--kukly-i-igrushki-nerazluchnikipo-motivam-narodnoj-kuk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48120">
            <a:off x="2947464" y="4448770"/>
            <a:ext cx="2304256" cy="1872208"/>
          </a:xfrm>
          <a:prstGeom prst="rect">
            <a:avLst/>
          </a:prstGeom>
          <a:noFill/>
        </p:spPr>
      </p:pic>
      <p:pic>
        <p:nvPicPr>
          <p:cNvPr id="19463" name="Picture 7" descr="C:\Users\Михаил\Downloads\desyatiruchka-e1503599808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581128"/>
            <a:ext cx="1725643" cy="2025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252520" cy="7101408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902553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 куколка - веселая, задорная, приносит в дом радость и веселье. Это оберег хорошего настроения – кукла добрых вестей.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куколки три юбки. У человека тоже три царства: медное, серебряное, золотое. И счастье складывается тоже из трех частей.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телу хорошо, душе радостно, дух спокоен, то человек вполне счастлив. Считалось, что если в доме был такой оберег, то его не покидало радость, веселье и счастье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606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«Колокольчик»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7650" name="Picture 2" descr="C:\Users\Михаил\Desktop\фото куклы\20180314_07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13772" y="4587628"/>
            <a:ext cx="1696188" cy="1971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pic>
        <p:nvPicPr>
          <p:cNvPr id="3" name="Рисунок 2" descr="C:\Users\Михаил\Desktop\20180313_201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09772">
            <a:off x="518116" y="252659"/>
            <a:ext cx="2684833" cy="14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Михаил\Desktop\20180314_1206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88880" y="576017"/>
            <a:ext cx="2110154" cy="176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869566" y="74711"/>
            <a:ext cx="2744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988841"/>
            <a:ext cx="68407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Для работы нам потребуется: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Три круга из ткани разного диаметра – юбка. 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Квадрат белой ткани – лицо и руки.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Вата – голова.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</a:rPr>
              <a:t>Красные нитки, декоративные нитки или шнур ( для того чтобы подвесить куколку).</a:t>
            </a:r>
          </a:p>
          <a:p>
            <a:endParaRPr lang="ru-RU" b="1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Михаил\Downloads\depositphotos_22544613-Canvas-texture-seam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416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Порядок выполнения: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7030A0"/>
                </a:solidFill>
              </a:rPr>
              <a:t>Из ваты  делаем шарик и кладем в центр большого круга. Обвязываем.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Второй и третий круг из ткани также ровно надеваем и закрепляем.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Белый квадрат ткани складываем противоположными углами к центру.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Закрепляем белую ткань по шее, формируя голову и руки.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Надеваем косынку и завязываем ее под ручками. Для подвески привязываем тесьму.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rgbClr val="7030A0"/>
                </a:solidFill>
              </a:rPr>
              <a:t>Кукла, хорошее настроение  и подарок, сделанный самостоятельно для мамы, ГОТОВ !!!!!!!! </a:t>
            </a:r>
          </a:p>
          <a:p>
            <a:r>
              <a:rPr lang="ru-RU" sz="2400" dirty="0" smtClean="0"/>
              <a:t> </a:t>
            </a:r>
          </a:p>
          <a:p>
            <a:pPr lvl="0">
              <a:buFont typeface="Wingdings" pitchFamily="2" charset="2"/>
              <a:buChar char="v"/>
            </a:pP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156120"/>
            <a:ext cx="16916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567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17</cp:revision>
  <dcterms:created xsi:type="dcterms:W3CDTF">2018-04-09T14:43:23Z</dcterms:created>
  <dcterms:modified xsi:type="dcterms:W3CDTF">2018-04-09T16:58:33Z</dcterms:modified>
</cp:coreProperties>
</file>